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797675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FA96B-21DA-4ABF-BED4-C63952965100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901B8-BD0A-4DEC-8B22-0CBFD09525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194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5D6A8-0D1A-4069-8BAC-0950F5EECAD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2440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5D6A8-0D1A-4069-8BAC-0950F5EECAD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842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AE70-0CD3-4DC6-AF1B-C45273BD308E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64DD-A6FA-4BBC-AECA-22B0B6C4E6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7849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AE70-0CD3-4DC6-AF1B-C45273BD308E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64DD-A6FA-4BBC-AECA-22B0B6C4E6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3973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AE70-0CD3-4DC6-AF1B-C45273BD308E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64DD-A6FA-4BBC-AECA-22B0B6C4E6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851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AE70-0CD3-4DC6-AF1B-C45273BD308E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64DD-A6FA-4BBC-AECA-22B0B6C4E6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43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AE70-0CD3-4DC6-AF1B-C45273BD308E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64DD-A6FA-4BBC-AECA-22B0B6C4E6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504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AE70-0CD3-4DC6-AF1B-C45273BD308E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64DD-A6FA-4BBC-AECA-22B0B6C4E6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9425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AE70-0CD3-4DC6-AF1B-C45273BD308E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64DD-A6FA-4BBC-AECA-22B0B6C4E6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0078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AE70-0CD3-4DC6-AF1B-C45273BD308E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64DD-A6FA-4BBC-AECA-22B0B6C4E6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223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AE70-0CD3-4DC6-AF1B-C45273BD308E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64DD-A6FA-4BBC-AECA-22B0B6C4E6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0494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AE70-0CD3-4DC6-AF1B-C45273BD308E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64DD-A6FA-4BBC-AECA-22B0B6C4E6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6654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AE70-0CD3-4DC6-AF1B-C45273BD308E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64DD-A6FA-4BBC-AECA-22B0B6C4E6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81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3AE70-0CD3-4DC6-AF1B-C45273BD308E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F64DD-A6FA-4BBC-AECA-22B0B6C4E6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8508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48"/>
          <a:stretch/>
        </p:blipFill>
        <p:spPr>
          <a:xfrm>
            <a:off x="0" y="0"/>
            <a:ext cx="2220686" cy="688059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1" y="5740825"/>
            <a:ext cx="2099124" cy="104236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239160" y="1042593"/>
            <a:ext cx="7468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BULLETIN INFO CIRFA ARRAS</a:t>
            </a:r>
            <a:endParaRPr lang="fr-FR" sz="2000" b="1" dirty="0"/>
          </a:p>
        </p:txBody>
      </p:sp>
      <p:sp>
        <p:nvSpPr>
          <p:cNvPr id="3" name="Rectangle 2"/>
          <p:cNvSpPr/>
          <p:nvPr/>
        </p:nvSpPr>
        <p:spPr>
          <a:xfrm>
            <a:off x="4777549" y="913931"/>
            <a:ext cx="4380410" cy="6550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5576757" y="5200373"/>
            <a:ext cx="2632364" cy="314036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MESSAGE CHEF CIRFA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83428" y="5517029"/>
            <a:ext cx="7368651" cy="107721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MESDAMES, MESSIEURS, ce bulletin d’info a pour vocation de vous informer et nous permettre d’être </a:t>
            </a:r>
            <a:r>
              <a:rPr lang="fr-FR" sz="1600" dirty="0" smtClean="0"/>
              <a:t>le </a:t>
            </a:r>
            <a:r>
              <a:rPr lang="fr-FR" sz="1600" dirty="0" smtClean="0"/>
              <a:t>relais vis-à-vis des jeunes par vos réseaux internet, </a:t>
            </a:r>
            <a:r>
              <a:rPr lang="fr-FR" sz="1600" smtClean="0"/>
              <a:t>sociaux et affichages.</a:t>
            </a:r>
            <a:endParaRPr lang="fr-FR" sz="1600" dirty="0" smtClean="0"/>
          </a:p>
          <a:p>
            <a:pPr algn="ctr"/>
            <a:r>
              <a:rPr lang="fr-FR" sz="1600" dirty="0" smtClean="0"/>
              <a:t>En vous remerciant par avance pour l’intérêt porté à notre flash info </a:t>
            </a:r>
            <a:endParaRPr lang="fr-FR" sz="1600" dirty="0"/>
          </a:p>
        </p:txBody>
      </p:sp>
      <p:sp>
        <p:nvSpPr>
          <p:cNvPr id="2" name="Étoile à 5 branches 1"/>
          <p:cNvSpPr/>
          <p:nvPr/>
        </p:nvSpPr>
        <p:spPr>
          <a:xfrm>
            <a:off x="10707639" y="277591"/>
            <a:ext cx="914400" cy="914400"/>
          </a:xfrm>
          <a:prstGeom prst="star5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0802593" y="586667"/>
            <a:ext cx="718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N°1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54" y="2003128"/>
            <a:ext cx="1589953" cy="233165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296" y="2003128"/>
            <a:ext cx="1589953" cy="23316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737" y="2003128"/>
            <a:ext cx="1589954" cy="233165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178" y="2003128"/>
            <a:ext cx="1490269" cy="2331651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653" y="2003128"/>
            <a:ext cx="1589953" cy="2331651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452" y="2003128"/>
            <a:ext cx="1589953" cy="233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68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48"/>
          <a:stretch/>
        </p:blipFill>
        <p:spPr>
          <a:xfrm>
            <a:off x="0" y="0"/>
            <a:ext cx="2220686" cy="688059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1" y="5740825"/>
            <a:ext cx="2099124" cy="104236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388496" y="220192"/>
            <a:ext cx="7468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BULLETIN INFO CIRFA ARRAS</a:t>
            </a:r>
            <a:endParaRPr lang="fr-FR" sz="2000" b="1" dirty="0"/>
          </a:p>
        </p:txBody>
      </p:sp>
      <p:sp>
        <p:nvSpPr>
          <p:cNvPr id="3" name="Rectangle 2"/>
          <p:cNvSpPr/>
          <p:nvPr/>
        </p:nvSpPr>
        <p:spPr>
          <a:xfrm>
            <a:off x="4821041" y="123779"/>
            <a:ext cx="4380410" cy="6550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3948544" y="941819"/>
            <a:ext cx="634261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FF0000"/>
                </a:solidFill>
              </a:rPr>
              <a:t>NOTRE OBJECTIF : FACILITER VOTRE PARCOURS DE RECRUTEMENT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2" name="Étoile à 5 branches 1"/>
          <p:cNvSpPr/>
          <p:nvPr/>
        </p:nvSpPr>
        <p:spPr>
          <a:xfrm>
            <a:off x="10707639" y="277591"/>
            <a:ext cx="914400" cy="914400"/>
          </a:xfrm>
          <a:prstGeom prst="star5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0802593" y="586667"/>
            <a:ext cx="718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N°1</a:t>
            </a:r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403680"/>
              </p:ext>
            </p:extLst>
          </p:nvPr>
        </p:nvGraphicFramePr>
        <p:xfrm>
          <a:off x="2522913" y="1269170"/>
          <a:ext cx="9193872" cy="52819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30487">
                  <a:extLst>
                    <a:ext uri="{9D8B030D-6E8A-4147-A177-3AD203B41FA5}">
                      <a16:colId xmlns:a16="http://schemas.microsoft.com/office/drawing/2014/main" val="3646557264"/>
                    </a:ext>
                  </a:extLst>
                </a:gridCol>
                <a:gridCol w="749444">
                  <a:extLst>
                    <a:ext uri="{9D8B030D-6E8A-4147-A177-3AD203B41FA5}">
                      <a16:colId xmlns:a16="http://schemas.microsoft.com/office/drawing/2014/main" val="2891302174"/>
                    </a:ext>
                  </a:extLst>
                </a:gridCol>
                <a:gridCol w="515244">
                  <a:extLst>
                    <a:ext uri="{9D8B030D-6E8A-4147-A177-3AD203B41FA5}">
                      <a16:colId xmlns:a16="http://schemas.microsoft.com/office/drawing/2014/main" val="1142133976"/>
                    </a:ext>
                  </a:extLst>
                </a:gridCol>
                <a:gridCol w="485968">
                  <a:extLst>
                    <a:ext uri="{9D8B030D-6E8A-4147-A177-3AD203B41FA5}">
                      <a16:colId xmlns:a16="http://schemas.microsoft.com/office/drawing/2014/main" val="821926971"/>
                    </a:ext>
                  </a:extLst>
                </a:gridCol>
                <a:gridCol w="485968">
                  <a:extLst>
                    <a:ext uri="{9D8B030D-6E8A-4147-A177-3AD203B41FA5}">
                      <a16:colId xmlns:a16="http://schemas.microsoft.com/office/drawing/2014/main" val="3790225621"/>
                    </a:ext>
                  </a:extLst>
                </a:gridCol>
                <a:gridCol w="485968">
                  <a:extLst>
                    <a:ext uri="{9D8B030D-6E8A-4147-A177-3AD203B41FA5}">
                      <a16:colId xmlns:a16="http://schemas.microsoft.com/office/drawing/2014/main" val="4194779959"/>
                    </a:ext>
                  </a:extLst>
                </a:gridCol>
                <a:gridCol w="485968">
                  <a:extLst>
                    <a:ext uri="{9D8B030D-6E8A-4147-A177-3AD203B41FA5}">
                      <a16:colId xmlns:a16="http://schemas.microsoft.com/office/drawing/2014/main" val="3334194685"/>
                    </a:ext>
                  </a:extLst>
                </a:gridCol>
                <a:gridCol w="485968">
                  <a:extLst>
                    <a:ext uri="{9D8B030D-6E8A-4147-A177-3AD203B41FA5}">
                      <a16:colId xmlns:a16="http://schemas.microsoft.com/office/drawing/2014/main" val="51441535"/>
                    </a:ext>
                  </a:extLst>
                </a:gridCol>
                <a:gridCol w="485968">
                  <a:extLst>
                    <a:ext uri="{9D8B030D-6E8A-4147-A177-3AD203B41FA5}">
                      <a16:colId xmlns:a16="http://schemas.microsoft.com/office/drawing/2014/main" val="4267213166"/>
                    </a:ext>
                  </a:extLst>
                </a:gridCol>
                <a:gridCol w="485968">
                  <a:extLst>
                    <a:ext uri="{9D8B030D-6E8A-4147-A177-3AD203B41FA5}">
                      <a16:colId xmlns:a16="http://schemas.microsoft.com/office/drawing/2014/main" val="2018561132"/>
                    </a:ext>
                  </a:extLst>
                </a:gridCol>
                <a:gridCol w="521098">
                  <a:extLst>
                    <a:ext uri="{9D8B030D-6E8A-4147-A177-3AD203B41FA5}">
                      <a16:colId xmlns:a16="http://schemas.microsoft.com/office/drawing/2014/main" val="3870542741"/>
                    </a:ext>
                  </a:extLst>
                </a:gridCol>
                <a:gridCol w="522562">
                  <a:extLst>
                    <a:ext uri="{9D8B030D-6E8A-4147-A177-3AD203B41FA5}">
                      <a16:colId xmlns:a16="http://schemas.microsoft.com/office/drawing/2014/main" val="1320467992"/>
                    </a:ext>
                  </a:extLst>
                </a:gridCol>
                <a:gridCol w="485968">
                  <a:extLst>
                    <a:ext uri="{9D8B030D-6E8A-4147-A177-3AD203B41FA5}">
                      <a16:colId xmlns:a16="http://schemas.microsoft.com/office/drawing/2014/main" val="3784188799"/>
                    </a:ext>
                  </a:extLst>
                </a:gridCol>
                <a:gridCol w="485968">
                  <a:extLst>
                    <a:ext uri="{9D8B030D-6E8A-4147-A177-3AD203B41FA5}">
                      <a16:colId xmlns:a16="http://schemas.microsoft.com/office/drawing/2014/main" val="2671965976"/>
                    </a:ext>
                  </a:extLst>
                </a:gridCol>
                <a:gridCol w="485968">
                  <a:extLst>
                    <a:ext uri="{9D8B030D-6E8A-4147-A177-3AD203B41FA5}">
                      <a16:colId xmlns:a16="http://schemas.microsoft.com/office/drawing/2014/main" val="1508755285"/>
                    </a:ext>
                  </a:extLst>
                </a:gridCol>
                <a:gridCol w="351303">
                  <a:extLst>
                    <a:ext uri="{9D8B030D-6E8A-4147-A177-3AD203B41FA5}">
                      <a16:colId xmlns:a16="http://schemas.microsoft.com/office/drawing/2014/main" val="3595000937"/>
                    </a:ext>
                  </a:extLst>
                </a:gridCol>
                <a:gridCol w="644054">
                  <a:extLst>
                    <a:ext uri="{9D8B030D-6E8A-4147-A177-3AD203B41FA5}">
                      <a16:colId xmlns:a16="http://schemas.microsoft.com/office/drawing/2014/main" val="532657992"/>
                    </a:ext>
                  </a:extLst>
                </a:gridCol>
              </a:tblGrid>
              <a:tr h="368088">
                <a:tc gridSpan="15">
                  <a:txBody>
                    <a:bodyPr/>
                    <a:lstStyle/>
                    <a:p>
                      <a:pPr algn="ctr" rtl="0" fontAlgn="ctr"/>
                      <a:r>
                        <a:rPr lang="fr-FR" sz="900" u="none" strike="noStrike" baseline="-25000" dirty="0">
                          <a:effectLst/>
                        </a:rPr>
                        <a:t>PERMANENCE ARMEE DE TERRE 2025</a:t>
                      </a:r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3251" marR="3251" marT="3251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300" u="none" strike="noStrike">
                          <a:effectLst/>
                        </a:rPr>
                        <a:t> </a:t>
                      </a:r>
                      <a:endParaRPr lang="fr-FR" sz="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300" u="none" strike="noStrike">
                          <a:effectLst/>
                        </a:rPr>
                        <a:t> </a:t>
                      </a:r>
                      <a:endParaRPr lang="fr-FR" sz="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b"/>
                </a:tc>
                <a:extLst>
                  <a:ext uri="{0D108BD9-81ED-4DB2-BD59-A6C34878D82A}">
                    <a16:rowId xmlns:a16="http://schemas.microsoft.com/office/drawing/2014/main" val="3932488319"/>
                  </a:ext>
                </a:extLst>
              </a:tr>
              <a:tr h="32677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 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1" marR="3251" marT="32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 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1" marR="3251" marT="32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 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251" marR="3251" marT="325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 dirty="0">
                          <a:effectLst/>
                        </a:rPr>
                        <a:t>JANVIER</a:t>
                      </a:r>
                      <a:endParaRPr lang="fr-FR" sz="700" b="1" i="0" u="none" strike="noStrike" dirty="0">
                        <a:solidFill>
                          <a:srgbClr val="2F75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>
                          <a:effectLst/>
                        </a:rPr>
                        <a:t>FÉVRIER</a:t>
                      </a:r>
                      <a:endParaRPr lang="fr-FR" sz="700" b="1" i="0" u="none" strike="noStrike">
                        <a:solidFill>
                          <a:srgbClr val="2F75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>
                          <a:effectLst/>
                        </a:rPr>
                        <a:t>MARS</a:t>
                      </a:r>
                      <a:endParaRPr lang="fr-FR" sz="700" b="1" i="0" u="none" strike="noStrike">
                        <a:solidFill>
                          <a:srgbClr val="2F75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>
                          <a:effectLst/>
                        </a:rPr>
                        <a:t>AVRIL</a:t>
                      </a:r>
                      <a:endParaRPr lang="fr-FR" sz="700" b="1" i="0" u="none" strike="noStrike">
                        <a:solidFill>
                          <a:srgbClr val="2F75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>
                          <a:effectLst/>
                        </a:rPr>
                        <a:t>MAI</a:t>
                      </a:r>
                      <a:endParaRPr lang="fr-FR" sz="700" b="1" i="0" u="none" strike="noStrike">
                        <a:solidFill>
                          <a:srgbClr val="2F75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>
                          <a:effectLst/>
                        </a:rPr>
                        <a:t>JUIN</a:t>
                      </a:r>
                      <a:endParaRPr lang="fr-FR" sz="700" b="1" i="0" u="none" strike="noStrike">
                        <a:solidFill>
                          <a:srgbClr val="2F75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>
                          <a:effectLst/>
                        </a:rPr>
                        <a:t>JUILLET</a:t>
                      </a:r>
                      <a:endParaRPr lang="fr-FR" sz="700" b="1" i="0" u="none" strike="noStrike">
                        <a:solidFill>
                          <a:srgbClr val="2F75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>
                          <a:effectLst/>
                        </a:rPr>
                        <a:t>AOÛT</a:t>
                      </a:r>
                      <a:endParaRPr lang="fr-FR" sz="700" b="1" i="0" u="none" strike="noStrike">
                        <a:solidFill>
                          <a:srgbClr val="2F75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>
                          <a:effectLst/>
                        </a:rPr>
                        <a:t>SEPTEMBRE</a:t>
                      </a:r>
                      <a:endParaRPr lang="fr-FR" sz="700" b="1" i="0" u="none" strike="noStrike">
                        <a:solidFill>
                          <a:srgbClr val="2F75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>
                          <a:effectLst/>
                        </a:rPr>
                        <a:t>OCTOBRE</a:t>
                      </a:r>
                      <a:endParaRPr lang="fr-FR" sz="700" b="1" i="0" u="none" strike="noStrike">
                        <a:solidFill>
                          <a:srgbClr val="2F75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>
                          <a:effectLst/>
                        </a:rPr>
                        <a:t>NOVEMBRE</a:t>
                      </a:r>
                      <a:endParaRPr lang="fr-FR" sz="700" b="1" i="0" u="none" strike="noStrike">
                        <a:solidFill>
                          <a:srgbClr val="2F75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700" u="none" strike="noStrike">
                          <a:effectLst/>
                        </a:rPr>
                        <a:t>DÉCEMBRE</a:t>
                      </a:r>
                      <a:endParaRPr lang="fr-FR" sz="700" b="1" i="0" u="none" strike="noStrike">
                        <a:solidFill>
                          <a:srgbClr val="2F75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300" u="none" strike="noStrike">
                          <a:effectLst/>
                        </a:rPr>
                        <a:t> </a:t>
                      </a:r>
                      <a:endParaRPr lang="fr-FR" sz="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300" u="none" strike="noStrike">
                          <a:effectLst/>
                        </a:rPr>
                        <a:t> </a:t>
                      </a:r>
                      <a:endParaRPr lang="fr-FR" sz="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b"/>
                </a:tc>
                <a:extLst>
                  <a:ext uri="{0D108BD9-81ED-4DB2-BD59-A6C34878D82A}">
                    <a16:rowId xmlns:a16="http://schemas.microsoft.com/office/drawing/2014/main" val="1244577653"/>
                  </a:ext>
                </a:extLst>
              </a:tr>
              <a:tr h="111929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1000" u="none" strike="noStrike" dirty="0">
                          <a:effectLst/>
                        </a:rPr>
                        <a:t>ETAPLES</a:t>
                      </a:r>
                      <a:endParaRPr lang="fr-F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SALLE DES CARRIERES 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RUE DES CARRIERES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09h30 - 11h30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8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4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3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3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rowSpan="8" gridSpan="2"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 smtClean="0">
                          <a:effectLst/>
                        </a:rPr>
                        <a:t>MAJOR M</a:t>
                      </a:r>
                    </a:p>
                    <a:p>
                      <a:pPr algn="ctr" fontAlgn="ctr"/>
                      <a:r>
                        <a:rPr lang="fr-FR" sz="700" u="none" strike="noStrike" dirty="0">
                          <a:effectLst/>
                        </a:rPr>
                        <a:t/>
                      </a:r>
                      <a:br>
                        <a:rPr lang="fr-FR" sz="700" u="none" strike="noStrike" dirty="0">
                          <a:effectLst/>
                        </a:rPr>
                      </a:br>
                      <a:r>
                        <a:rPr lang="fr-FR" sz="700" u="none" strike="noStrike" dirty="0" smtClean="0">
                          <a:effectLst/>
                        </a:rPr>
                        <a:t>06-45-87-89-05</a:t>
                      </a:r>
                      <a:endParaRPr lang="fr-F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rowSpan="8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8814215"/>
                  </a:ext>
                </a:extLst>
              </a:tr>
              <a:tr h="15024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22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21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18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20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17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9682161"/>
                  </a:ext>
                </a:extLst>
              </a:tr>
              <a:tr h="15024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1000" u="none" strike="noStrike" dirty="0">
                          <a:effectLst/>
                        </a:rPr>
                        <a:t>MONTREUIL</a:t>
                      </a:r>
                      <a:endParaRPr lang="fr-F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it-IT" sz="600" u="none" strike="noStrike" dirty="0">
                          <a:effectLst/>
                        </a:rPr>
                        <a:t>CIO </a:t>
                      </a:r>
                      <a:br>
                        <a:rPr lang="it-IT" sz="600" u="none" strike="noStrike" dirty="0">
                          <a:effectLst/>
                        </a:rPr>
                      </a:br>
                      <a:r>
                        <a:rPr lang="it-IT" sz="600" u="none" strike="noStrike" dirty="0">
                          <a:effectLst/>
                        </a:rPr>
                        <a:t>11 RUE DE LA LICORNE</a:t>
                      </a:r>
                      <a:endParaRPr lang="it-IT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14h00 - 16h00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8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4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3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3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2070899"/>
                  </a:ext>
                </a:extLst>
              </a:tr>
              <a:tr h="15024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22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21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18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20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17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4504097"/>
                  </a:ext>
                </a:extLst>
              </a:tr>
              <a:tr h="111929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1000" u="none" strike="noStrike" dirty="0">
                          <a:effectLst/>
                        </a:rPr>
                        <a:t>BERCK SUR MER</a:t>
                      </a:r>
                      <a:endParaRPr lang="fr-F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ESPACES RESSOURCES 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JEUNESSE COTTAGE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DES DUNES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09h30 - 11h30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12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14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11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13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10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8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12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10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9508096"/>
                  </a:ext>
                </a:extLst>
              </a:tr>
              <a:tr h="15024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23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28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23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24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26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416633"/>
                  </a:ext>
                </a:extLst>
              </a:tr>
              <a:tr h="15024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1000" u="none" strike="noStrike" dirty="0">
                          <a:effectLst/>
                        </a:rPr>
                        <a:t>SAINT POL SUR TERNOISE</a:t>
                      </a:r>
                      <a:endParaRPr lang="fr-F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CIO 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6 RUE DE FRUGES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>
                          <a:effectLst/>
                        </a:rPr>
                        <a:t>14h00 - 16h30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14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11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13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10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8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12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10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679933"/>
                  </a:ext>
                </a:extLst>
              </a:tr>
              <a:tr h="15024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26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23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28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23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27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24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22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26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243465"/>
                  </a:ext>
                </a:extLst>
              </a:tr>
              <a:tr h="111929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1000" u="none" strike="noStrike" dirty="0">
                          <a:effectLst/>
                        </a:rPr>
                        <a:t>LENS</a:t>
                      </a:r>
                      <a:endParaRPr lang="fr-F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CIO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 24 RUE DU 11 NOVEMBRE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09h30-11h30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6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6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3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3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7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4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4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 smtClean="0">
                          <a:effectLst/>
                        </a:rPr>
                        <a:t>ADJUDAN-CHEF</a:t>
                      </a:r>
                      <a:r>
                        <a:rPr lang="fr-FR" sz="700" u="none" strike="noStrike" baseline="0" dirty="0" smtClean="0">
                          <a:effectLst/>
                        </a:rPr>
                        <a:t> C</a:t>
                      </a:r>
                      <a:r>
                        <a:rPr lang="fr-FR" sz="700" u="none" strike="noStrike" dirty="0">
                          <a:effectLst/>
                        </a:rPr>
                        <a:t/>
                      </a:r>
                      <a:br>
                        <a:rPr lang="fr-FR" sz="700" u="none" strike="noStrike" dirty="0">
                          <a:effectLst/>
                        </a:rPr>
                      </a:br>
                      <a:r>
                        <a:rPr lang="fr-FR" sz="700" u="none" strike="noStrike" dirty="0" smtClean="0">
                          <a:effectLst/>
                        </a:rPr>
                        <a:t> </a:t>
                      </a:r>
                      <a:r>
                        <a:rPr lang="fr-FR" sz="700" u="none" strike="noStrike" dirty="0">
                          <a:effectLst/>
                        </a:rPr>
                        <a:t/>
                      </a:r>
                      <a:br>
                        <a:rPr lang="fr-FR" sz="700" u="none" strike="noStrike" dirty="0">
                          <a:effectLst/>
                        </a:rPr>
                      </a:br>
                      <a:r>
                        <a:rPr lang="fr-FR" sz="700" u="none" strike="noStrike" dirty="0">
                          <a:effectLst/>
                        </a:rPr>
                        <a:t>06-07-77-57-87</a:t>
                      </a:r>
                      <a:endParaRPr lang="fr-F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863025"/>
                  </a:ext>
                </a:extLst>
              </a:tr>
              <a:tr h="15024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23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20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20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24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22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21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18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20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18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628651"/>
                  </a:ext>
                </a:extLst>
              </a:tr>
              <a:tr h="14798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LIEVIN</a:t>
                      </a:r>
                      <a:endParaRPr lang="fr-FR" sz="8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>
                          <a:effectLst/>
                        </a:rPr>
                        <a:t>MISSION LOCALE </a:t>
                      </a:r>
                      <a:br>
                        <a:rPr lang="fr-FR" sz="600" u="none" strike="noStrike">
                          <a:effectLst/>
                        </a:rPr>
                      </a:br>
                      <a:r>
                        <a:rPr lang="fr-FR" sz="600" u="none" strike="noStrike">
                          <a:effectLst/>
                        </a:rPr>
                        <a:t>91 RUE JEAN JAURES 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14h00-16h30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6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6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3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3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4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4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2012909"/>
                  </a:ext>
                </a:extLst>
              </a:tr>
              <a:tr h="220101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LIEVIN</a:t>
                      </a:r>
                      <a:endParaRPr lang="fr-FR" sz="8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CIO 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RUE MARIE LIETARD 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14h00-16h30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23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20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20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24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22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17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21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18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20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18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F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00287"/>
                  </a:ext>
                </a:extLst>
              </a:tr>
              <a:tr h="150241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PAS-EN-ARTOIS</a:t>
                      </a:r>
                      <a:endParaRPr lang="fr-FR" sz="8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MAIRIE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1 GRANDE PLACE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09h30-11h30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30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28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30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24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 smtClean="0">
                          <a:effectLst/>
                        </a:rPr>
                        <a:t>ADJUDANT G</a:t>
                      </a:r>
                      <a:r>
                        <a:rPr lang="fr-FR" sz="700" u="none" strike="noStrike" dirty="0">
                          <a:effectLst/>
                        </a:rPr>
                        <a:t/>
                      </a:r>
                      <a:br>
                        <a:rPr lang="fr-FR" sz="700" u="none" strike="noStrike" dirty="0">
                          <a:effectLst/>
                        </a:rPr>
                      </a:br>
                      <a:r>
                        <a:rPr lang="fr-FR" sz="700" u="none" strike="noStrike" dirty="0">
                          <a:effectLst/>
                        </a:rPr>
                        <a:t/>
                      </a:r>
                      <a:br>
                        <a:rPr lang="fr-FR" sz="700" u="none" strike="noStrike" dirty="0">
                          <a:effectLst/>
                        </a:rPr>
                      </a:br>
                      <a:r>
                        <a:rPr lang="fr-FR" sz="700" u="none" strike="noStrike" dirty="0">
                          <a:effectLst/>
                        </a:rPr>
                        <a:t>06-85-41-72-71</a:t>
                      </a:r>
                      <a:endParaRPr lang="fr-F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51004"/>
                  </a:ext>
                </a:extLst>
              </a:tr>
              <a:tr h="323017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BAPAUME</a:t>
                      </a:r>
                      <a:endParaRPr lang="fr-FR" sz="8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>
                          <a:effectLst/>
                        </a:rPr>
                        <a:t>BATIMENT SOCIETE MARIGNY</a:t>
                      </a:r>
                      <a:br>
                        <a:rPr lang="fr-FR" sz="600" u="none" strike="noStrike">
                          <a:effectLst/>
                        </a:rPr>
                      </a:br>
                      <a:r>
                        <a:rPr lang="fr-FR" sz="600" u="none" strike="noStrike">
                          <a:effectLst/>
                        </a:rPr>
                        <a:t>1 CHEMIN DES ANZACS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14h00-16h30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30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28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30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27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24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17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627607"/>
                  </a:ext>
                </a:extLst>
              </a:tr>
              <a:tr h="150241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MARQUION</a:t>
                      </a:r>
                      <a:endParaRPr lang="fr-FR" sz="8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75 RUE DE LA CHAPELLE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>
                          <a:effectLst/>
                        </a:rPr>
                        <a:t>09h30-11h30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8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4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3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3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0659535"/>
                  </a:ext>
                </a:extLst>
              </a:tr>
              <a:tr h="150241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VITRY EN ARTOIS</a:t>
                      </a:r>
                      <a:endParaRPr lang="fr-FR" sz="8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>
                          <a:effectLst/>
                        </a:rPr>
                        <a:t>140 RUE DES CHEMINOTS                  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>
                          <a:effectLst/>
                        </a:rPr>
                        <a:t>14h00-16h30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8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4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3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3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FFC0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034027"/>
                  </a:ext>
                </a:extLst>
              </a:tr>
              <a:tr h="15024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HENIN BEAUMONT</a:t>
                      </a:r>
                      <a:endParaRPr lang="fr-FR" sz="8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183 AVENUE DES FUSILLES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>
                          <a:effectLst/>
                        </a:rPr>
                        <a:t>09h00 - 12h00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8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4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6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3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3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 smtClean="0">
                          <a:effectLst/>
                        </a:rPr>
                        <a:t>ADJUDANT S</a:t>
                      </a:r>
                      <a:r>
                        <a:rPr lang="fr-FR" sz="700" u="none" strike="noStrike" dirty="0">
                          <a:effectLst/>
                        </a:rPr>
                        <a:t/>
                      </a:r>
                      <a:br>
                        <a:rPr lang="fr-FR" sz="700" u="none" strike="noStrike" dirty="0">
                          <a:effectLst/>
                        </a:rPr>
                      </a:br>
                      <a:r>
                        <a:rPr lang="fr-FR" sz="700" u="none" strike="noStrike" dirty="0">
                          <a:effectLst/>
                        </a:rPr>
                        <a:t/>
                      </a:r>
                      <a:br>
                        <a:rPr lang="fr-FR" sz="700" u="none" strike="noStrike" dirty="0">
                          <a:effectLst/>
                        </a:rPr>
                      </a:br>
                      <a:r>
                        <a:rPr lang="fr-FR" sz="700" u="none" strike="noStrike" dirty="0">
                          <a:effectLst/>
                        </a:rPr>
                        <a:t>06-45-16-17-59</a:t>
                      </a:r>
                      <a:endParaRPr lang="fr-F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8009086"/>
                  </a:ext>
                </a:extLst>
              </a:tr>
              <a:tr h="15024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22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16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21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18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20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17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17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5996001"/>
                  </a:ext>
                </a:extLst>
              </a:tr>
              <a:tr h="15024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CARVIN</a:t>
                      </a:r>
                      <a:endParaRPr lang="fr-FR" sz="8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AVENUE DE LA 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REPUBLIQUE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fr-FR" sz="600" u="none" strike="noStrike" dirty="0">
                          <a:effectLst/>
                        </a:rPr>
                        <a:t>14h00 - 16h00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8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7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4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6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3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3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3598051"/>
                  </a:ext>
                </a:extLst>
              </a:tr>
              <a:tr h="15024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22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21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18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20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>
                          <a:effectLst/>
                        </a:rPr>
                        <a:t>19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800" u="none" strike="noStrike" dirty="0">
                          <a:effectLst/>
                        </a:rPr>
                        <a:t>17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rgbClr val="00B05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51418"/>
                  </a:ext>
                </a:extLst>
              </a:tr>
              <a:tr h="15024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LILLERS</a:t>
                      </a:r>
                      <a:endParaRPr lang="fr-FR" sz="8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MAISON DES PERMANENCES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7 PLACE DE L'EGLISE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14h00-16h30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15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12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12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14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11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X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10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8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12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10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8" gridSpan="2"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 dirty="0" smtClean="0">
                          <a:effectLst/>
                        </a:rPr>
                        <a:t>SERGENT-CHEF A</a:t>
                      </a:r>
                      <a:r>
                        <a:rPr lang="fr-FR" sz="700" u="none" strike="noStrike">
                          <a:effectLst/>
                        </a:rPr>
                        <a:t/>
                      </a:r>
                      <a:br>
                        <a:rPr lang="fr-FR" sz="700" u="none" strike="noStrike">
                          <a:effectLst/>
                        </a:rPr>
                      </a:br>
                      <a:r>
                        <a:rPr lang="fr-FR" sz="700" u="none" strike="noStrike" dirty="0">
                          <a:effectLst/>
                        </a:rPr>
                        <a:t/>
                      </a:r>
                      <a:br>
                        <a:rPr lang="fr-FR" sz="700" u="none" strike="noStrike" dirty="0">
                          <a:effectLst/>
                        </a:rPr>
                      </a:br>
                      <a:r>
                        <a:rPr lang="fr-FR" sz="700" u="none" strike="noStrike" dirty="0">
                          <a:effectLst/>
                        </a:rPr>
                        <a:t>06-86-75-29-86</a:t>
                      </a:r>
                      <a:endParaRPr lang="fr-F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8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1962204"/>
                  </a:ext>
                </a:extLst>
              </a:tr>
              <a:tr h="15024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X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19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19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16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21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18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16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20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17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19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17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0885805"/>
                  </a:ext>
                </a:extLst>
              </a:tr>
              <a:tr h="15024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BRUAY LA BUISSIERE</a:t>
                      </a:r>
                      <a:endParaRPr lang="fr-FR" sz="8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CIO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137 RUE ILE DE France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09H00-11H30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29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23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28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X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24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X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87625"/>
                  </a:ext>
                </a:extLst>
              </a:tr>
              <a:tr h="15024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14H00-16H30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8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4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X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3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3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4907786"/>
                  </a:ext>
                </a:extLst>
              </a:tr>
              <a:tr h="15024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BETHUNE</a:t>
                      </a:r>
                      <a:endParaRPr lang="fr-FR" sz="8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CIO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RUE LOUIS BLANC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09H00-11H30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8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2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4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X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3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3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76474"/>
                  </a:ext>
                </a:extLst>
              </a:tr>
              <a:tr h="15024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15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12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12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9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14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11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X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10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8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12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10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0707059"/>
                  </a:ext>
                </a:extLst>
              </a:tr>
              <a:tr h="15024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16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21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18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16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20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17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15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17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4249565"/>
                  </a:ext>
                </a:extLst>
              </a:tr>
              <a:tr h="15024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14H00-16H30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29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26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23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28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25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X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27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24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22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>
                          <a:effectLst/>
                        </a:rPr>
                        <a:t>26</a:t>
                      </a:r>
                      <a:endParaRPr lang="fr-F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u="none" strike="noStrike" dirty="0">
                          <a:effectLst/>
                        </a:rPr>
                        <a:t>X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51" marR="3251" marT="325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100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167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605</Words>
  <Application>Microsoft Office PowerPoint</Application>
  <PresentationFormat>Grand écran</PresentationFormat>
  <Paragraphs>420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Thème Office</vt:lpstr>
      <vt:lpstr>Présentation PowerPoint</vt:lpstr>
      <vt:lpstr>Présentation PowerPoint</vt:lpstr>
    </vt:vector>
  </TitlesOfParts>
  <Company>Ministère des Armées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COSSON Aurélie CNE</dc:creator>
  <cp:lastModifiedBy>HERLAUD Manuel MAJ</cp:lastModifiedBy>
  <cp:revision>16</cp:revision>
  <cp:lastPrinted>2024-12-02T15:10:13Z</cp:lastPrinted>
  <dcterms:created xsi:type="dcterms:W3CDTF">2024-11-05T07:06:51Z</dcterms:created>
  <dcterms:modified xsi:type="dcterms:W3CDTF">2024-12-02T15:15:43Z</dcterms:modified>
</cp:coreProperties>
</file>